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5" r:id="rId1"/>
    <p:sldMasterId id="2147485253" r:id="rId2"/>
  </p:sldMasterIdLst>
  <p:notesMasterIdLst>
    <p:notesMasterId r:id="rId17"/>
  </p:notesMasterIdLst>
  <p:handoutMasterIdLst>
    <p:handoutMasterId r:id="rId18"/>
  </p:handoutMasterIdLst>
  <p:sldIdLst>
    <p:sldId id="5603" r:id="rId3"/>
    <p:sldId id="5591" r:id="rId4"/>
    <p:sldId id="5592" r:id="rId5"/>
    <p:sldId id="5593" r:id="rId6"/>
    <p:sldId id="5594" r:id="rId7"/>
    <p:sldId id="5595" r:id="rId8"/>
    <p:sldId id="5596" r:id="rId9"/>
    <p:sldId id="5597" r:id="rId10"/>
    <p:sldId id="5598" r:id="rId11"/>
    <p:sldId id="5599" r:id="rId12"/>
    <p:sldId id="5600" r:id="rId13"/>
    <p:sldId id="5601" r:id="rId14"/>
    <p:sldId id="5602" r:id="rId15"/>
    <p:sldId id="5229" r:id="rId16"/>
  </p:sldIdLst>
  <p:sldSz cx="12192000" cy="6858000"/>
  <p:notesSz cx="7023100" cy="9309100"/>
  <p:custShowLst>
    <p:custShow name="Format Guide Workshop" id="0">
      <p:sldLst/>
    </p:custShow>
  </p:custShow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169DFA-1EB9-4D84-BD7B-25E6D5DFE3BC}">
          <p14:sldIdLst/>
        </p14:section>
        <p14:section name="Εδαφικά σχέδια" id="{25FC8AB5-CAC0-47BE-A5AD-74D631597FD5}">
          <p14:sldIdLst>
            <p14:sldId id="5603"/>
            <p14:sldId id="5591"/>
            <p14:sldId id="5592"/>
            <p14:sldId id="5593"/>
            <p14:sldId id="5594"/>
            <p14:sldId id="5595"/>
            <p14:sldId id="5596"/>
            <p14:sldId id="5597"/>
            <p14:sldId id="5598"/>
            <p14:sldId id="5599"/>
            <p14:sldId id="5600"/>
            <p14:sldId id="5601"/>
            <p14:sldId id="5602"/>
            <p14:sldId id="52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0000"/>
    <a:srgbClr val="670F31"/>
    <a:srgbClr val="E71C57"/>
    <a:srgbClr val="787878"/>
    <a:srgbClr val="004C22"/>
    <a:srgbClr val="006C31"/>
    <a:srgbClr val="5CDB95"/>
    <a:srgbClr val="557489"/>
    <a:srgbClr val="7F9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5220" autoAdjust="0"/>
  </p:normalViewPr>
  <p:slideViewPr>
    <p:cSldViewPr snapToGrid="0">
      <p:cViewPr varScale="1">
        <p:scale>
          <a:sx n="127" d="100"/>
          <a:sy n="127" d="100"/>
        </p:scale>
        <p:origin x="91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272"/>
    </p:cViewPr>
  </p:sorterViewPr>
  <p:notesViewPr>
    <p:cSldViewPr snapToGrid="0">
      <p:cViewPr>
        <p:scale>
          <a:sx n="75" d="100"/>
          <a:sy n="75" d="100"/>
        </p:scale>
        <p:origin x="2574" y="44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5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5/27/2021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2033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5" y="8842033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" y="4445594"/>
            <a:ext cx="7021475" cy="4863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24" tIns="46662" rIns="93324" bIns="46662" rtlCol="0" anchor="ctr"/>
          <a:lstStyle/>
          <a:p>
            <a:pPr algn="ctr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3293" y="3"/>
            <a:ext cx="2960052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100" y="579438"/>
            <a:ext cx="6673850" cy="375443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3293" y="8813232"/>
            <a:ext cx="2960052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13232"/>
            <a:ext cx="2950637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400"/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2246" y="4751930"/>
            <a:ext cx="6480810" cy="37987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8366" y="0"/>
            <a:ext cx="3043130" cy="46721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/>
              <a:t>5/27/2021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3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JPG"/><Relationship Id="rId2" Type="http://schemas.openxmlformats.org/officeDocument/2006/relationships/tags" Target="../tags/tag2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9.PNG"/><Relationship Id="rId2" Type="http://schemas.openxmlformats.org/officeDocument/2006/relationships/tags" Target="../tags/tag3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568183" y="5890342"/>
            <a:ext cx="7591681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Κάντε κλικ για να τροποποιήσετε ημερομηνία/τόπο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68183" y="5178206"/>
            <a:ext cx="7591681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Υπότιτλος σε περίπτωση πρότασης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568183" y="2054548"/>
            <a:ext cx="7591681" cy="28477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Τίτλος στον τίτλο Υπόθεση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8467"/>
            <a:ext cx="12191997" cy="6866467"/>
            <a:chOff x="0" y="-8467"/>
            <a:chExt cx="12191997" cy="6866467"/>
          </a:xfrm>
        </p:grpSpPr>
        <p:grpSp>
          <p:nvGrpSpPr>
            <p:cNvPr id="16" name="Group 15"/>
            <p:cNvGrpSpPr/>
            <p:nvPr userDrawn="1"/>
          </p:nvGrpSpPr>
          <p:grpSpPr>
            <a:xfrm rot="10800000">
              <a:off x="0" y="-8467"/>
              <a:ext cx="4766733" cy="6866467"/>
              <a:chOff x="7425267" y="-8467"/>
              <a:chExt cx="4766733" cy="686646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371012" y="0"/>
                <a:ext cx="1219200" cy="68580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425267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3"/>
              <p:cNvSpPr/>
              <p:nvPr/>
            </p:nvSpPr>
            <p:spPr>
              <a:xfrm>
                <a:off x="9181476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Rectangle 25"/>
              <p:cNvSpPr/>
              <p:nvPr/>
            </p:nvSpPr>
            <p:spPr>
              <a:xfrm>
                <a:off x="9603442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Isosceles Triangle 24"/>
              <p:cNvSpPr/>
              <p:nvPr userDrawn="1"/>
            </p:nvSpPr>
            <p:spPr>
              <a:xfrm>
                <a:off x="8932333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9334500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10898730" y="-8467"/>
                <a:ext cx="1290094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90094" h="6858000">
                    <a:moveTo>
                      <a:pt x="1019735" y="0"/>
                    </a:moveTo>
                    <a:lnTo>
                      <a:pt x="1290094" y="0"/>
                    </a:lnTo>
                    <a:lnTo>
                      <a:pt x="1290094" y="6858000"/>
                    </a:lnTo>
                    <a:lnTo>
                      <a:pt x="0" y="6858000"/>
                    </a:lnTo>
                    <a:lnTo>
                      <a:pt x="101973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 userDrawn="1"/>
            </p:nvSpPr>
            <p:spPr>
              <a:xfrm>
                <a:off x="10938999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Isosceles Triangle 30"/>
              <p:cNvSpPr/>
              <p:nvPr userDrawn="1"/>
            </p:nvSpPr>
            <p:spPr>
              <a:xfrm>
                <a:off x="10371666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34" name="Isosceles Triangle 33"/>
            <p:cNvSpPr/>
            <p:nvPr userDrawn="1"/>
          </p:nvSpPr>
          <p:spPr>
            <a:xfrm>
              <a:off x="11349401" y="1191845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 descr="A close up of a logo  Description automatically generated">
            <a:extLst>
              <a:ext uri="{FF2B5EF4-FFF2-40B4-BE49-F238E27FC236}">
                <a16:creationId xmlns:a16="http://schemas.microsoft.com/office/drawing/2014/main" id="{B8419EFE-F936-47E6-9B99-1F802F04B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175" t="29355" r="9603" b="19558"/>
          <a:stretch/>
        </p:blipFill>
        <p:spPr>
          <a:xfrm>
            <a:off x="3568183" y="892035"/>
            <a:ext cx="3286103" cy="10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907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24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36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97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20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51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40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014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6623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193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 userDrawn="1"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TextBox 21"/>
          <p:cNvSpPr txBox="1"/>
          <p:nvPr userDrawn="1"/>
        </p:nvSpPr>
        <p:spPr>
          <a:xfrm>
            <a:off x="3937000" y="3693054"/>
            <a:ext cx="4318000" cy="11049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Thank you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 rot="10800000">
            <a:off x="0" y="-8467"/>
            <a:ext cx="4766733" cy="6866467"/>
            <a:chOff x="7425267" y="-8467"/>
            <a:chExt cx="4766733" cy="68664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84" y="1937860"/>
            <a:ext cx="3865032" cy="11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349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717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5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641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580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332AEB-597D-7343-876A-DAF4CF6F1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988610-1020-FE4D-AC1C-91D48891D79D}"/>
              </a:ext>
            </a:extLst>
          </p:cNvPr>
          <p:cNvSpPr/>
          <p:nvPr userDrawn="1"/>
        </p:nvSpPr>
        <p:spPr>
          <a:xfrm>
            <a:off x="1515417" y="0"/>
            <a:ext cx="10676583" cy="6858001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098400" cy="6858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5A7C68B-C5F2-BC4F-9AB4-9238FEEF95A3}"/>
              </a:ext>
            </a:extLst>
          </p:cNvPr>
          <p:cNvSpPr/>
          <p:nvPr userDrawn="1"/>
        </p:nvSpPr>
        <p:spPr>
          <a:xfrm>
            <a:off x="5796367" y="0"/>
            <a:ext cx="6395634" cy="6858000"/>
          </a:xfrm>
          <a:prstGeom prst="frame">
            <a:avLst>
              <a:gd name="adj1" fmla="val 3657"/>
            </a:avLst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91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Κάντε κλικ για να προσθέσετε τίτλο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68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Κάντε κλικ για να προσθέσετε τίτλο</a:t>
            </a:r>
          </a:p>
        </p:txBody>
      </p:sp>
    </p:spTree>
    <p:extLst>
      <p:ext uri="{BB962C8B-B14F-4D97-AF65-F5344CB8AC3E}">
        <p14:creationId xmlns:p14="http://schemas.microsoft.com/office/powerpoint/2010/main" val="1825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5564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231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597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6" name="Group 25"/>
          <p:cNvGrpSpPr/>
          <p:nvPr userDrawn="1"/>
        </p:nvGrpSpPr>
        <p:grpSpPr>
          <a:xfrm rot="10800000">
            <a:off x="0" y="-8467"/>
            <a:ext cx="4766733" cy="6866467"/>
            <a:chOff x="7425267" y="-8467"/>
            <a:chExt cx="4766733" cy="686646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6" name="Picture 35" descr="A close up of a logo  Description automatically generated">
            <a:extLst>
              <a:ext uri="{FF2B5EF4-FFF2-40B4-BE49-F238E27FC236}">
                <a16:creationId xmlns:a16="http://schemas.microsoft.com/office/drawing/2014/main" id="{7BF6C005-03F3-4B19-907E-858DF5924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175" t="29355" r="9603" b="19558"/>
          <a:stretch/>
        </p:blipFill>
        <p:spPr>
          <a:xfrm>
            <a:off x="4163484" y="2843665"/>
            <a:ext cx="3865032" cy="1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9278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568183" y="5890342"/>
            <a:ext cx="7591681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68183" y="5178206"/>
            <a:ext cx="7591681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38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568183" y="2054548"/>
            <a:ext cx="7591681" cy="28477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0" y="-8467"/>
            <a:ext cx="12191997" cy="6866467"/>
            <a:chOff x="0" y="-8467"/>
            <a:chExt cx="12191997" cy="6866467"/>
          </a:xfrm>
        </p:grpSpPr>
        <p:grpSp>
          <p:nvGrpSpPr>
            <p:cNvPr id="40" name="Group 39"/>
            <p:cNvGrpSpPr/>
            <p:nvPr userDrawn="1"/>
          </p:nvGrpSpPr>
          <p:grpSpPr>
            <a:xfrm rot="10800000">
              <a:off x="0" y="-8467"/>
              <a:ext cx="4766733" cy="6866467"/>
              <a:chOff x="7425267" y="-8467"/>
              <a:chExt cx="4766733" cy="686646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9371012" y="0"/>
                <a:ext cx="1219200" cy="68580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7425267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23"/>
              <p:cNvSpPr/>
              <p:nvPr/>
            </p:nvSpPr>
            <p:spPr>
              <a:xfrm>
                <a:off x="9181476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Rectangle 25"/>
              <p:cNvSpPr/>
              <p:nvPr/>
            </p:nvSpPr>
            <p:spPr>
              <a:xfrm>
                <a:off x="9603442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Isosceles Triangle 45"/>
              <p:cNvSpPr/>
              <p:nvPr userDrawn="1"/>
            </p:nvSpPr>
            <p:spPr>
              <a:xfrm>
                <a:off x="8932333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7"/>
              <p:cNvSpPr/>
              <p:nvPr/>
            </p:nvSpPr>
            <p:spPr>
              <a:xfrm>
                <a:off x="9334500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Rectangle 28"/>
              <p:cNvSpPr/>
              <p:nvPr/>
            </p:nvSpPr>
            <p:spPr>
              <a:xfrm>
                <a:off x="10898730" y="-8467"/>
                <a:ext cx="1290094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90094" h="6858000">
                    <a:moveTo>
                      <a:pt x="1019735" y="0"/>
                    </a:moveTo>
                    <a:lnTo>
                      <a:pt x="1290094" y="0"/>
                    </a:lnTo>
                    <a:lnTo>
                      <a:pt x="1290094" y="6858000"/>
                    </a:lnTo>
                    <a:lnTo>
                      <a:pt x="0" y="6858000"/>
                    </a:lnTo>
                    <a:lnTo>
                      <a:pt x="101973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9" name="Rectangle 29"/>
              <p:cNvSpPr/>
              <p:nvPr userDrawn="1"/>
            </p:nvSpPr>
            <p:spPr>
              <a:xfrm>
                <a:off x="10938999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0" name="Isosceles Triangle 49"/>
              <p:cNvSpPr/>
              <p:nvPr userDrawn="1"/>
            </p:nvSpPr>
            <p:spPr>
              <a:xfrm>
                <a:off x="10371666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1" name="Isosceles Triangle 40"/>
            <p:cNvSpPr/>
            <p:nvPr userDrawn="1"/>
          </p:nvSpPr>
          <p:spPr>
            <a:xfrm>
              <a:off x="11349401" y="1191845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B8419EFE-F936-47E6-9B99-1F802F04B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175" t="29355" r="9603" b="19558"/>
          <a:stretch/>
        </p:blipFill>
        <p:spPr>
          <a:xfrm>
            <a:off x="3568183" y="892035"/>
            <a:ext cx="3286103" cy="10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Κάντε κλικ για να προσθέσετε τίτλο</a:t>
            </a:r>
          </a:p>
        </p:txBody>
      </p:sp>
    </p:spTree>
    <p:extLst>
      <p:ext uri="{BB962C8B-B14F-4D97-AF65-F5344CB8AC3E}">
        <p14:creationId xmlns:p14="http://schemas.microsoft.com/office/powerpoint/2010/main" val="19178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878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2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131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80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798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762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51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27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38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Κάντε κλικ για να προσθέσετε τίτλο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22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9736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8770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980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 userDrawn="1"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44" name="Group 43"/>
          <p:cNvGrpSpPr/>
          <p:nvPr userDrawn="1"/>
        </p:nvGrpSpPr>
        <p:grpSpPr>
          <a:xfrm rot="10800000">
            <a:off x="0" y="-8467"/>
            <a:ext cx="4766733" cy="6866467"/>
            <a:chOff x="7425267" y="-8467"/>
            <a:chExt cx="4766733" cy="686646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7BF6C005-03F3-4B19-907E-858DF5924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175" t="29355" r="9603" b="19558"/>
          <a:stretch/>
        </p:blipFill>
        <p:spPr>
          <a:xfrm>
            <a:off x="4163484" y="2843665"/>
            <a:ext cx="3865032" cy="1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208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026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2308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14889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2214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949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4786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851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220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067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90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137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737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568183" y="5890342"/>
            <a:ext cx="7591681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68183" y="5178206"/>
            <a:ext cx="7591681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568183" y="2054548"/>
            <a:ext cx="7591681" cy="28477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8467"/>
            <a:ext cx="12191997" cy="6866467"/>
            <a:chOff x="0" y="-8467"/>
            <a:chExt cx="12191997" cy="6866467"/>
          </a:xfrm>
        </p:grpSpPr>
        <p:grpSp>
          <p:nvGrpSpPr>
            <p:cNvPr id="16" name="Group 15"/>
            <p:cNvGrpSpPr/>
            <p:nvPr userDrawn="1"/>
          </p:nvGrpSpPr>
          <p:grpSpPr>
            <a:xfrm rot="10800000">
              <a:off x="0" y="-8467"/>
              <a:ext cx="4766733" cy="6866467"/>
              <a:chOff x="7425267" y="-8467"/>
              <a:chExt cx="4766733" cy="686646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371012" y="0"/>
                <a:ext cx="1219200" cy="68580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425267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3"/>
              <p:cNvSpPr/>
              <p:nvPr/>
            </p:nvSpPr>
            <p:spPr>
              <a:xfrm>
                <a:off x="9181476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Rectangle 25"/>
              <p:cNvSpPr/>
              <p:nvPr/>
            </p:nvSpPr>
            <p:spPr>
              <a:xfrm>
                <a:off x="9603442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Isosceles Triangle 24"/>
              <p:cNvSpPr/>
              <p:nvPr userDrawn="1"/>
            </p:nvSpPr>
            <p:spPr>
              <a:xfrm>
                <a:off x="8932333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9334500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10898730" y="-8467"/>
                <a:ext cx="1290094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90094" h="6858000">
                    <a:moveTo>
                      <a:pt x="1019735" y="0"/>
                    </a:moveTo>
                    <a:lnTo>
                      <a:pt x="1290094" y="0"/>
                    </a:lnTo>
                    <a:lnTo>
                      <a:pt x="1290094" y="6858000"/>
                    </a:lnTo>
                    <a:lnTo>
                      <a:pt x="0" y="6858000"/>
                    </a:lnTo>
                    <a:lnTo>
                      <a:pt x="101973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 userDrawn="1"/>
            </p:nvSpPr>
            <p:spPr>
              <a:xfrm>
                <a:off x="10938999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Isosceles Triangle 30"/>
              <p:cNvSpPr/>
              <p:nvPr userDrawn="1"/>
            </p:nvSpPr>
            <p:spPr>
              <a:xfrm>
                <a:off x="10371666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34" name="Isosceles Triangle 33"/>
            <p:cNvSpPr/>
            <p:nvPr userDrawn="1"/>
          </p:nvSpPr>
          <p:spPr>
            <a:xfrm>
              <a:off x="11349401" y="1191845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B8419EFE-F936-47E6-9B99-1F802F04B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6175" t="29355" r="9603" b="19558"/>
          <a:stretch/>
        </p:blipFill>
        <p:spPr>
          <a:xfrm>
            <a:off x="3568183" y="892035"/>
            <a:ext cx="3286103" cy="10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556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10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4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038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0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39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784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40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35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77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57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699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373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10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6" name="Group 25"/>
          <p:cNvGrpSpPr/>
          <p:nvPr userDrawn="1"/>
        </p:nvGrpSpPr>
        <p:grpSpPr>
          <a:xfrm rot="10800000">
            <a:off x="0" y="-8467"/>
            <a:ext cx="4766733" cy="6866467"/>
            <a:chOff x="7425267" y="-8467"/>
            <a:chExt cx="4766733" cy="686646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7BF6C005-03F3-4B19-907E-858DF5924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175" t="29355" r="9603" b="19558"/>
          <a:stretch/>
        </p:blipFill>
        <p:spPr>
          <a:xfrm>
            <a:off x="4163484" y="2843665"/>
            <a:ext cx="3865032" cy="1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568183" y="5890342"/>
            <a:ext cx="7591681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68183" y="5178206"/>
            <a:ext cx="7591681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568183" y="2054548"/>
            <a:ext cx="7591681" cy="28477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8467"/>
            <a:ext cx="12191997" cy="6866467"/>
            <a:chOff x="0" y="-8467"/>
            <a:chExt cx="12191997" cy="6866467"/>
          </a:xfrm>
        </p:grpSpPr>
        <p:grpSp>
          <p:nvGrpSpPr>
            <p:cNvPr id="24" name="Group 23"/>
            <p:cNvGrpSpPr/>
            <p:nvPr userDrawn="1"/>
          </p:nvGrpSpPr>
          <p:grpSpPr>
            <a:xfrm rot="10800000">
              <a:off x="0" y="-8467"/>
              <a:ext cx="4766733" cy="6866467"/>
              <a:chOff x="7425267" y="-8467"/>
              <a:chExt cx="4766733" cy="686646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371012" y="0"/>
                <a:ext cx="1219200" cy="685800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7425267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3"/>
              <p:cNvSpPr/>
              <p:nvPr/>
            </p:nvSpPr>
            <p:spPr>
              <a:xfrm>
                <a:off x="9181476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9" name="Rectangle 25"/>
              <p:cNvSpPr/>
              <p:nvPr/>
            </p:nvSpPr>
            <p:spPr>
              <a:xfrm>
                <a:off x="9603442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0" name="Isosceles Triangle 29"/>
              <p:cNvSpPr/>
              <p:nvPr userDrawn="1"/>
            </p:nvSpPr>
            <p:spPr>
              <a:xfrm>
                <a:off x="8932333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Rectangle 27"/>
              <p:cNvSpPr/>
              <p:nvPr/>
            </p:nvSpPr>
            <p:spPr>
              <a:xfrm>
                <a:off x="9334500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Rectangle 28"/>
              <p:cNvSpPr/>
              <p:nvPr/>
            </p:nvSpPr>
            <p:spPr>
              <a:xfrm>
                <a:off x="10898730" y="-8467"/>
                <a:ext cx="1290094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90094" h="6858000">
                    <a:moveTo>
                      <a:pt x="1019735" y="0"/>
                    </a:moveTo>
                    <a:lnTo>
                      <a:pt x="1290094" y="0"/>
                    </a:lnTo>
                    <a:lnTo>
                      <a:pt x="1290094" y="6858000"/>
                    </a:lnTo>
                    <a:lnTo>
                      <a:pt x="0" y="6858000"/>
                    </a:lnTo>
                    <a:lnTo>
                      <a:pt x="101973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3" name="Rectangle 29"/>
              <p:cNvSpPr/>
              <p:nvPr userDrawn="1"/>
            </p:nvSpPr>
            <p:spPr>
              <a:xfrm>
                <a:off x="10938999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4" name="Isosceles Triangle 33"/>
              <p:cNvSpPr/>
              <p:nvPr userDrawn="1"/>
            </p:nvSpPr>
            <p:spPr>
              <a:xfrm>
                <a:off x="10371666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25" name="Isosceles Triangle 24"/>
            <p:cNvSpPr/>
            <p:nvPr userDrawn="1"/>
          </p:nvSpPr>
          <p:spPr>
            <a:xfrm>
              <a:off x="11349401" y="1191845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83" y="892035"/>
            <a:ext cx="3286102" cy="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233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0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809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63" Type="http://schemas.openxmlformats.org/officeDocument/2006/relationships/slideLayout" Target="../slideLayouts/slideLayout130.xml"/><Relationship Id="rId68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66" Type="http://schemas.openxmlformats.org/officeDocument/2006/relationships/slideLayout" Target="../slideLayouts/slideLayout133.xml"/><Relationship Id="rId74" Type="http://schemas.openxmlformats.org/officeDocument/2006/relationships/image" Target="../media/image1.emf"/><Relationship Id="rId5" Type="http://schemas.openxmlformats.org/officeDocument/2006/relationships/slideLayout" Target="../slideLayouts/slideLayout72.xml"/><Relationship Id="rId61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64" Type="http://schemas.openxmlformats.org/officeDocument/2006/relationships/slideLayout" Target="../slideLayouts/slideLayout131.xml"/><Relationship Id="rId69" Type="http://schemas.openxmlformats.org/officeDocument/2006/relationships/theme" Target="../theme/theme2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72" Type="http://schemas.openxmlformats.org/officeDocument/2006/relationships/tags" Target="../tags/tag26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Relationship Id="rId67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slideLayout" Target="../slideLayouts/slideLayout129.xml"/><Relationship Id="rId70" Type="http://schemas.openxmlformats.org/officeDocument/2006/relationships/vmlDrawing" Target="../drawings/vmlDrawing19.v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slideLayout" Target="../slideLayouts/slideLayout127.xml"/><Relationship Id="rId65" Type="http://schemas.openxmlformats.org/officeDocument/2006/relationships/slideLayout" Target="../slideLayouts/slideLayout132.xml"/><Relationship Id="rId73" Type="http://schemas.openxmlformats.org/officeDocument/2006/relationships/oleObject" Target="../embeddings/oleObject19.bin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71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1130466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r>
              <a:rPr lang="en-US"/>
              <a:t>Κάντε κλικ για να προσθέσετε τίτλο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/>
            <a:r>
              <a:rPr lang="en-US"/>
              <a:t>Επεξεργασία βασικών χαρακτήρων κειμένου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</a:p>
          <a:p>
            <a:pPr lvl="5"/>
            <a:r>
              <a:rPr lang="en-US"/>
              <a:t>Επίπεδο έξι</a:t>
            </a:r>
          </a:p>
          <a:p>
            <a:pPr lvl="6"/>
            <a:r>
              <a:rPr lang="en-US"/>
              <a:t>Επίπεδο επτά</a:t>
            </a:r>
          </a:p>
          <a:p>
            <a:pPr lvl="7"/>
            <a:r>
              <a:rPr lang="en-US"/>
              <a:t>Επίπεδο οκτώ</a:t>
            </a:r>
          </a:p>
          <a:p>
            <a:pPr lvl="8"/>
            <a:r>
              <a:rPr lang="en-US"/>
              <a:t>Επίπεδο εννέα</a:t>
            </a:r>
          </a:p>
        </p:txBody>
      </p:sp>
    </p:spTree>
    <p:extLst>
      <p:ext uri="{BB962C8B-B14F-4D97-AF65-F5344CB8AC3E}">
        <p14:creationId xmlns:p14="http://schemas.microsoft.com/office/powerpoint/2010/main" val="326220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think-cell Slide" r:id="rId73" imgW="270" imgH="270" progId="TCLayout.ActiveDocument.1">
                  <p:embed/>
                </p:oleObj>
              </mc:Choice>
              <mc:Fallback>
                <p:oleObj name="think-cell Slide" r:id="rId7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92426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4" r:id="rId1"/>
    <p:sldLayoutId id="2147485255" r:id="rId2"/>
    <p:sldLayoutId id="2147485256" r:id="rId3"/>
    <p:sldLayoutId id="2147485257" r:id="rId4"/>
    <p:sldLayoutId id="2147485258" r:id="rId5"/>
    <p:sldLayoutId id="2147485259" r:id="rId6"/>
    <p:sldLayoutId id="2147485260" r:id="rId7"/>
    <p:sldLayoutId id="2147485261" r:id="rId8"/>
    <p:sldLayoutId id="2147485262" r:id="rId9"/>
    <p:sldLayoutId id="2147485263" r:id="rId10"/>
    <p:sldLayoutId id="2147485264" r:id="rId11"/>
    <p:sldLayoutId id="2147485265" r:id="rId12"/>
    <p:sldLayoutId id="2147485266" r:id="rId13"/>
    <p:sldLayoutId id="2147485267" r:id="rId14"/>
    <p:sldLayoutId id="2147485268" r:id="rId15"/>
    <p:sldLayoutId id="2147485269" r:id="rId16"/>
    <p:sldLayoutId id="2147485270" r:id="rId17"/>
    <p:sldLayoutId id="2147485271" r:id="rId18"/>
    <p:sldLayoutId id="2147485272" r:id="rId19"/>
    <p:sldLayoutId id="2147485273" r:id="rId20"/>
    <p:sldLayoutId id="2147485274" r:id="rId21"/>
    <p:sldLayoutId id="2147485275" r:id="rId22"/>
    <p:sldLayoutId id="2147485276" r:id="rId23"/>
    <p:sldLayoutId id="2147485277" r:id="rId24"/>
    <p:sldLayoutId id="2147485278" r:id="rId25"/>
    <p:sldLayoutId id="2147485279" r:id="rId26"/>
    <p:sldLayoutId id="2147485280" r:id="rId27"/>
    <p:sldLayoutId id="2147485281" r:id="rId28"/>
    <p:sldLayoutId id="2147485282" r:id="rId29"/>
    <p:sldLayoutId id="2147485283" r:id="rId30"/>
    <p:sldLayoutId id="2147485284" r:id="rId31"/>
    <p:sldLayoutId id="2147485285" r:id="rId32"/>
    <p:sldLayoutId id="2147485286" r:id="rId33"/>
    <p:sldLayoutId id="2147485287" r:id="rId34"/>
    <p:sldLayoutId id="2147485288" r:id="rId35"/>
    <p:sldLayoutId id="2147485289" r:id="rId36"/>
    <p:sldLayoutId id="2147485290" r:id="rId37"/>
    <p:sldLayoutId id="2147485291" r:id="rId38"/>
    <p:sldLayoutId id="2147485292" r:id="rId39"/>
    <p:sldLayoutId id="2147485293" r:id="rId40"/>
    <p:sldLayoutId id="2147485294" r:id="rId41"/>
    <p:sldLayoutId id="2147485295" r:id="rId42"/>
    <p:sldLayoutId id="2147485296" r:id="rId43"/>
    <p:sldLayoutId id="2147485297" r:id="rId44"/>
    <p:sldLayoutId id="2147485298" r:id="rId45"/>
    <p:sldLayoutId id="2147485299" r:id="rId46"/>
    <p:sldLayoutId id="2147485300" r:id="rId47"/>
    <p:sldLayoutId id="2147485301" r:id="rId48"/>
    <p:sldLayoutId id="2147485302" r:id="rId49"/>
    <p:sldLayoutId id="2147485303" r:id="rId50"/>
    <p:sldLayoutId id="2147485304" r:id="rId51"/>
    <p:sldLayoutId id="2147485305" r:id="rId52"/>
    <p:sldLayoutId id="2147485306" r:id="rId53"/>
    <p:sldLayoutId id="2147485307" r:id="rId54"/>
    <p:sldLayoutId id="2147485308" r:id="rId55"/>
    <p:sldLayoutId id="2147485309" r:id="rId56"/>
    <p:sldLayoutId id="2147485310" r:id="rId57"/>
    <p:sldLayoutId id="2147485311" r:id="rId58"/>
    <p:sldLayoutId id="2147485312" r:id="rId59"/>
    <p:sldLayoutId id="2147485313" r:id="rId60"/>
    <p:sldLayoutId id="2147485314" r:id="rId61"/>
    <p:sldLayoutId id="2147485315" r:id="rId62"/>
    <p:sldLayoutId id="2147485316" r:id="rId63"/>
    <p:sldLayoutId id="2147485317" r:id="rId64"/>
    <p:sldLayoutId id="2147485318" r:id="rId65"/>
    <p:sldLayoutId id="2147485319" r:id="rId66"/>
    <p:sldLayoutId id="2147485320" r:id="rId67"/>
    <p:sldLayoutId id="2147485321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1.wmf"/><Relationship Id="rId2" Type="http://schemas.openxmlformats.org/officeDocument/2006/relationships/tags" Target="../tags/tag4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6393" y="838830"/>
            <a:ext cx="6476371" cy="5569527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360" r="35812" b="34875"/>
          <a:stretch/>
        </p:blipFill>
        <p:spPr>
          <a:xfrm>
            <a:off x="5075501" y="0"/>
            <a:ext cx="71165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63621" y="2496977"/>
            <a:ext cx="5818429" cy="2847717"/>
          </a:xfrm>
        </p:spPr>
        <p:txBody>
          <a:bodyPr>
            <a:normAutofit/>
          </a:bodyPr>
          <a:lstStyle/>
          <a:p>
            <a:r>
              <a:rPr lang="el-GR" sz="3100" dirty="0"/>
              <a:t>Συνεχιζόμενο Πρόγραμμα 2021 </a:t>
            </a:r>
            <a:r>
              <a:rPr lang="el-GR" sz="2400" dirty="0"/>
              <a:t>«Χρηματοδότηση έργων και δράσεων για την ανάπτυξη βιώσιμων οικονομικών δραστηριοτήτων χαμηλού ανθρακικού και περιβαλλοντικού αποτυπώματος στις Π.Ε. Κοζάνης, Φλώρινας και στο Δήμο Μεγαλόπολης της Π.Ε Αρκαδίας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537754"/>
              </p:ext>
            </p:extLst>
          </p:nvPr>
        </p:nvGraphicFramePr>
        <p:xfrm>
          <a:off x="2963621" y="1412334"/>
          <a:ext cx="1193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r:id="rId4" imgW="1193400" imgH="1269720" progId="">
                  <p:embed/>
                </p:oleObj>
              </mc:Choice>
              <mc:Fallback>
                <p:oleObj r:id="rId4" imgW="1193400" imgH="1269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3621" y="1412334"/>
                        <a:ext cx="11938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12484"/>
              </p:ext>
            </p:extLst>
          </p:nvPr>
        </p:nvGraphicFramePr>
        <p:xfrm>
          <a:off x="2963621" y="5635068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r:id="rId6" imgW="2590200" imgH="698400" progId="">
                  <p:embed/>
                </p:oleObj>
              </mc:Choice>
              <mc:Fallback>
                <p:oleObj r:id="rId6" imgW="2590200" imgH="698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3621" y="5635068"/>
                        <a:ext cx="25908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3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42" y="748145"/>
            <a:ext cx="5373675" cy="53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951" y="315352"/>
            <a:ext cx="5922724" cy="3094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7" y="3489369"/>
            <a:ext cx="5315089" cy="2776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578" y="3491345"/>
            <a:ext cx="5279687" cy="27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14" y="1051748"/>
            <a:ext cx="9363154" cy="48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73096"/>
            <a:ext cx="9536966" cy="49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79422"/>
              </p:ext>
            </p:extLst>
          </p:nvPr>
        </p:nvGraphicFramePr>
        <p:xfrm>
          <a:off x="2941201" y="2853212"/>
          <a:ext cx="1116449" cy="118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r:id="rId6" imgW="1193400" imgH="1269720" progId="">
                  <p:embed/>
                </p:oleObj>
              </mc:Choice>
              <mc:Fallback>
                <p:oleObj r:id="rId6" imgW="1193400" imgH="126972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1201" y="2853212"/>
                        <a:ext cx="1116449" cy="1187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9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8" y="1284695"/>
            <a:ext cx="4187861" cy="419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736" y="1284695"/>
            <a:ext cx="4192726" cy="41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5" y="1851300"/>
            <a:ext cx="3622284" cy="3691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34" y="1851300"/>
            <a:ext cx="3622283" cy="369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072" y="1851471"/>
            <a:ext cx="3622283" cy="36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80" y="808602"/>
            <a:ext cx="4850116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3" y="944234"/>
            <a:ext cx="9668828" cy="49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71" y="725474"/>
            <a:ext cx="5502144" cy="55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71" y="725474"/>
            <a:ext cx="5502144" cy="55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73" y="597004"/>
            <a:ext cx="5834031" cy="58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546" y="729955"/>
            <a:ext cx="5481698" cy="54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LANGUAGE_ID" val="1033"/>
  <p:tag name="EE4P_MASTERWIZARD_MARGINS" val="0"/>
  <p:tag name="EE4P_STYLE_ID" val="zpqkS3LE"/>
  <p:tag name="EE4P_STYLE_NAME" val="HCAP Blue Grid 16:9"/>
  <p:tag name="THINKCELLPRESENTATIONDONOTDELETE" val="&lt;?xml version=&quot;1.0&quot; encoding=&quot;UTF-16&quot; standalone=&quot;yes&quot;?&gt;&lt;root reqver=&quot;25060&quot;&gt;&lt;version val=&quot;2822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AGENDAWIZARD" val="&lt;ee4p&gt;&lt;layouts&gt;&lt;layout name=&quot;Two-Thirds&quot; id=&quot;227_1-4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406.8057&quot; top=&quot;54.87496&quot; width=&quot;503.6943&quot; height=&quot;430.2501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Green one third|Presentation¦Green one third&quot; customLayoutIndex=&quot;&quot; showBreak=&quot;0&quot; singleAgendaSlideSelected=&quot;1&quot; backupSlideTitle=&quot;Unused Slides&quot; topMargin=&quot;0.5&quot; leftMargin=&quot;0&quot; allowedLevels=&quot;2&quot; itemNoFormats=&quot;{1}¦{1}.{2}¦{3:alphaLC}¦{3:alphaLC}.{4:alphaLC}&quot; customLayoutNameBackup=&quot;Special gray|Presentation¦Special gray&quot; titlePrompt=&quot;Insert Title&quot; /&gt;&lt;cases&gt;&lt;!-- Single --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!-- Selected --&gt;&lt;case level=&quot;1&quot; selected=&quot;0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/&gt;&lt;/element&gt;&lt;element field=&quot;pageno&quot; type=&quot;autoshape&quot; autoShapeType=&quot;1&quot;&gt;&lt;paragraphformat alignment=&quot;3&quot; /&gt;&lt;font color=&quot;13:0.4&quot; /&gt;&lt;/element&gt;&lt;/case&gt;&lt;case level=&quot;1&quot; selected=&quot;1&quot; break=&quot;0&quot; topMinSpacing=&quot;5&quot; topMaxSpacing=&quot;15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elected=&quot;0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relativeSize=&quot;0.75&quot; /&gt;&lt;/element&gt;&lt;element field=&quot;pageno&quot; type=&quot;autoshape&quot; autoShapeType=&quot;1&quot;&gt;&lt;paragraphformat alignment=&quot;3&quot; /&gt;&lt;font color=&quot;13:0.4&quot; relativeSize=&quot;0.75&quot; /&gt;&lt;/element&gt;&lt;/case&gt;&lt;case level=&quot;2&quot; selected=&quot;1&quot; break=&quot;0&quot; topMinSpacing=&quot;4&quot; topMaxSpacing=&quot;4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 /&gt;&lt;/layout&gt;&lt;/layouts&gt;&lt;contents&gt;&lt;agenda name=&quot;&quot; title=&quot;Περιεχόμενα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4&quot; hideSeparatingSlides=&quot;0&quot; createSections=&quot;1&quot; singleSlideId=&quot;7999502f-6c57-4b23-8582-fc3d158e16f7&quot; backupSlideId=&quot;0314ebe1-51d7-4286-aeae-bc4f9dc06d80&quot; backupSectionId=&quot;{1AE46E88-9BC9-4E64-AAC1-477280D92A8A}&quot;&gt;&lt;columns leftSpacing=&quot;0&quot; rightSpacing=&quot;0&quot;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rightSpacing=&quot;135.1298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&gt;&lt;item duration=&quot;30&quot; id=&quot;b2eaa428-1bda-4969-8bca-0e6c04c19e44&quot; parentId=&quot;&quot; level=&quot;1&quot; generateAgendaSlide=&quot;1&quot; showAgendaItem=&quot;1&quot; isBreak=&quot;0&quot; topic=&quot;Πρόοδος έργου&quot; agendaSlideId=&quot;dcccff71-8201-4726-ac12-576b9f4c2c6e&quot; sectionId=&quot;{1366C427-7598-4A86-9ED1-8882316D461E}&quot; /&gt;&lt;item duration=&quot;30&quot; id=&quot;6c3878ce-f3b4-4de0-be2e-94f784f0cb2b&quot; parentId=&quot;&quot; level=&quot;1&quot; generateAgendaSlide=&quot;1&quot; showAgendaItem=&quot;1&quot; isBreak=&quot;0&quot; topic=&quot;Εδαφικά σχέδια&quot; agendaSlideId=&quot;2af899f8-2682-4997-bc52-fd77d859f567&quot; sectionId=&quot;{25FC8AB5-CAC0-47BE-A5AD-74D631597FD5}&quot; /&gt;&lt;item duration=&quot;30&quot; id=&quot;8871230f-47cc-41de-81af-b684f2a1afd3&quot; parentId=&quot;&quot; level=&quot;1&quot; generateAgendaSlide=&quot;1&quot; showAgendaItem=&quot;1&quot; isBreak=&quot;0&quot; topic=&quot;Πλάνο διακυβέρνησης&quot; agendaSlideId=&quot;a7a5a1ed-395d-4d0e-a277-ddfb55ba7520&quot; sectionId=&quot;{5981AB3B-7704-4330-9628-30869E9A036E}&quot; /&gt;&lt;item duration=&quot;30&quot; id=&quot;be272935-5ae2-40ba-a15d-79d6574f6de9&quot; parentId=&quot;&quot; level=&quot;1&quot; generateAgendaSlide=&quot;1&quot; showAgendaItem=&quot;1&quot; isBreak=&quot;0&quot; topic=&quot;Δημόσια διαβούλευση Master Plan&quot; agendaSlideId=&quot;9a1fca6f-07b5-455a-b922-72e5642dc8b6&quot; sectionId=&quot;{7F1B52FB-849D-4971-964D-36AE07818DB1}&quot; /&gt;&lt;item duration=&quot;30&quot; id=&quot;a263b613-829e-45ac-a4ba-62271b5c15ea&quot; parentId=&quot;&quot; level=&quot;1&quot; generateAgendaSlide=&quot;1&quot; showAgendaItem=&quot;1&quot; isBreak=&quot;0&quot; topic=&quot;Επόμενα βήματα&quot; agendaSlideId=&quot;79b83c97-0b68-4b29-a23b-1dfdc9a63212&quot; sectionId=&quot;{03522799-6394-463F-875F-7F10E695A219}&quot; /&gt;&lt;item duration=&quot;30&quot; id=&quot;54fbe321-fe82-43db-bb77-4ad633b17fed&quot; parentId=&quot;&quot; level=&quot;1&quot; generateAgendaSlide=&quot;1&quot; showAgendaItem=&quot;1&quot; isBreak=&quot;0&quot; topic=&quot;Παράρτημα&quot; agendaSlideId=&quot;1c17aeea-78d3-418c-afd2-8b021a59dc71&quot; sectionId=&quot;{01101436-D3FD-4B92-B9B5-6B7E3F3DB721}&quot; /&gt;&lt;/items&gt;&lt;/agenda&gt;&lt;/contents&gt;&lt;/ee4p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Y1KWSBns.RbDWfgVGyD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Y1KWSBns.RbDWfgVGy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CAP Blue Grid 16:9 - 13071">
  <a:themeElements>
    <a:clrScheme name="Custom 11">
      <a:dk1>
        <a:srgbClr val="646464"/>
      </a:dk1>
      <a:lt1>
        <a:sysClr val="window" lastClr="FFFFFF"/>
      </a:lt1>
      <a:dk2>
        <a:srgbClr val="0070C0"/>
      </a:dk2>
      <a:lt2>
        <a:srgbClr val="F2F2F2"/>
      </a:lt2>
      <a:accent1>
        <a:srgbClr val="003860"/>
      </a:accent1>
      <a:accent2>
        <a:srgbClr val="00518E"/>
      </a:accent2>
      <a:accent3>
        <a:srgbClr val="D4DF33"/>
      </a:accent3>
      <a:accent4>
        <a:srgbClr val="40B0FF"/>
      </a:accent4>
      <a:accent5>
        <a:srgbClr val="787878"/>
      </a:accent5>
      <a:accent6>
        <a:srgbClr val="703529"/>
      </a:accent6>
      <a:hlink>
        <a:srgbClr val="002060"/>
      </a:hlink>
      <a:folHlink>
        <a:srgbClr val="002060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HCAP Grid 16:9">
  <a:themeElements>
    <a:clrScheme name="1111greece">
      <a:dk1>
        <a:srgbClr val="646464"/>
      </a:dk1>
      <a:lt1>
        <a:sysClr val="window" lastClr="FFFFFF"/>
      </a:lt1>
      <a:dk2>
        <a:srgbClr val="0070C0"/>
      </a:dk2>
      <a:lt2>
        <a:srgbClr val="F2F2F2"/>
      </a:lt2>
      <a:accent1>
        <a:srgbClr val="003860"/>
      </a:accent1>
      <a:accent2>
        <a:srgbClr val="00518E"/>
      </a:accent2>
      <a:accent3>
        <a:srgbClr val="D4DF33"/>
      </a:accent3>
      <a:accent4>
        <a:srgbClr val="40B0FF"/>
      </a:accent4>
      <a:accent5>
        <a:srgbClr val="787878"/>
      </a:accent5>
      <a:accent6>
        <a:srgbClr val="703529"/>
      </a:accent6>
      <a:hlink>
        <a:srgbClr val="002060"/>
      </a:hlink>
      <a:folHlink>
        <a:srgbClr val="002060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32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Trebuchet MS</vt:lpstr>
      <vt:lpstr>HCAP Blue Grid 16:9 - 13071</vt:lpstr>
      <vt:lpstr>HCAP Grid 16:9</vt:lpstr>
      <vt:lpstr>think-cell Slide</vt:lpstr>
      <vt:lpstr>Συνεχιζόμενο Πρόγραμμα 2021 «Χρηματοδότηση έργων και δράσεων για την ανάπτυξη βιώσιμων οικονομικών δραστηριοτήτων χαμηλού ανθρακικού και περιβαλλοντικού αποτυπώματος στις Π.Ε. Κοζάνης, Φλώρινας και στο Δήμο Μεγαλόπολης της Π.Ε Αρκαδίας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PowerPoint</dc:title>
  <dc:creator>ΤΓ ΣΔΑΜ</dc:creator>
  <cp:lastModifiedBy>user</cp:lastModifiedBy>
  <cp:revision>1102</cp:revision>
  <cp:lastPrinted>2021-02-18T11:27:05Z</cp:lastPrinted>
  <dcterms:created xsi:type="dcterms:W3CDTF">2020-11-03T09:18:13Z</dcterms:created>
  <dcterms:modified xsi:type="dcterms:W3CDTF">2021-05-27T06:58:51Z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